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62" r:id="rId2"/>
    <p:sldId id="345" r:id="rId3"/>
    <p:sldId id="346" r:id="rId4"/>
    <p:sldId id="347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2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64" autoAdjust="0"/>
    <p:restoredTop sz="94660"/>
  </p:normalViewPr>
  <p:slideViewPr>
    <p:cSldViewPr snapToGrid="0">
      <p:cViewPr varScale="1">
        <p:scale>
          <a:sx n="69" d="100"/>
          <a:sy n="69" d="100"/>
        </p:scale>
        <p:origin x="62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287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380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0895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846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7628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056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18-Mar-18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894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82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23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500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18-Mar-18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904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18-Mar-18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21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18-Mar-18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3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18-Mar-18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62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18-Mar-18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18-Mar-18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34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18-Mar-18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797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Lecture-4 aquifer influx models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1280"/>
            <a:ext cx="8596668" cy="52628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i="1" dirty="0" smtClean="0">
              <a:solidFill>
                <a:schemeClr val="tx1"/>
              </a:solidFill>
            </a:endParaRPr>
          </a:p>
          <a:p>
            <a:r>
              <a:rPr lang="da-DK" dirty="0" smtClean="0">
                <a:solidFill>
                  <a:schemeClr val="tx1"/>
                </a:solidFill>
              </a:rPr>
              <a:t>Pot aquifer</a:t>
            </a:r>
          </a:p>
          <a:p>
            <a:r>
              <a:rPr lang="da-DK" dirty="0" smtClean="0">
                <a:solidFill>
                  <a:schemeClr val="tx1"/>
                </a:solidFill>
              </a:rPr>
              <a:t>Schilthuis’ steady-state</a:t>
            </a:r>
          </a:p>
          <a:p>
            <a:r>
              <a:rPr lang="da-DK" dirty="0" smtClean="0">
                <a:solidFill>
                  <a:schemeClr val="tx1"/>
                </a:solidFill>
              </a:rPr>
              <a:t>Hurst’s modified steady-state</a:t>
            </a:r>
          </a:p>
          <a:p>
            <a:r>
              <a:rPr lang="da-DK" dirty="0" smtClean="0">
                <a:solidFill>
                  <a:schemeClr val="tx1"/>
                </a:solidFill>
              </a:rPr>
              <a:t>The van Everdingen-Hurst unsteady-state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i="1" dirty="0" smtClean="0">
                <a:solidFill>
                  <a:schemeClr val="tx1"/>
                </a:solidFill>
              </a:rPr>
              <a:t>Edge-water drive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i="1" dirty="0" smtClean="0">
                <a:solidFill>
                  <a:schemeClr val="tx1"/>
                </a:solidFill>
              </a:rPr>
              <a:t>Bottom-water drive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i="1" dirty="0" smtClean="0">
                <a:solidFill>
                  <a:schemeClr val="tx1"/>
                </a:solidFill>
              </a:rPr>
              <a:t>Linear-water drive</a:t>
            </a:r>
          </a:p>
          <a:p>
            <a:r>
              <a:rPr lang="da-DK" dirty="0" smtClean="0">
                <a:solidFill>
                  <a:schemeClr val="tx1"/>
                </a:solidFill>
              </a:rPr>
              <a:t>The Carter-Tracy unsteady-state</a:t>
            </a:r>
          </a:p>
          <a:p>
            <a:r>
              <a:rPr lang="da-DK" dirty="0" smtClean="0">
                <a:solidFill>
                  <a:schemeClr val="tx1"/>
                </a:solidFill>
              </a:rPr>
              <a:t>Fetkovich’s method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i="1" dirty="0" smtClean="0">
                <a:solidFill>
                  <a:schemeClr val="tx1"/>
                </a:solidFill>
              </a:rPr>
              <a:t>Radial aquifer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i="1" dirty="0" smtClean="0">
                <a:solidFill>
                  <a:schemeClr val="tx1"/>
                </a:solidFill>
              </a:rPr>
              <a:t>Linear aquifer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7334" y="5001658"/>
            <a:ext cx="4787032" cy="1137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2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915" y="611029"/>
            <a:ext cx="8595625" cy="3035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633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895" y="554243"/>
            <a:ext cx="8389548" cy="10979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333" y="1872867"/>
            <a:ext cx="6998707" cy="20491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244" y="3817825"/>
            <a:ext cx="4758473" cy="234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186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>
                <a:solidFill>
                  <a:schemeClr val="tx1"/>
                </a:solidFill>
              </a:rPr>
              <a:t>See you next time inshallah </a:t>
            </a:r>
            <a:br>
              <a:rPr lang="da-DK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259880" cy="3880773"/>
          </a:xfrm>
        </p:spPr>
        <p:txBody>
          <a:bodyPr/>
          <a:lstStyle/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dirty="0" smtClean="0">
                <a:solidFill>
                  <a:schemeClr val="tx1"/>
                </a:solidFill>
              </a:rPr>
              <a:t>HAVE A NICE TIME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50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01976"/>
            <a:ext cx="8596668" cy="1320800"/>
          </a:xfrm>
        </p:spPr>
        <p:txBody>
          <a:bodyPr>
            <a:normAutofit/>
          </a:bodyPr>
          <a:lstStyle/>
          <a:p>
            <a:r>
              <a:rPr lang="da-DK" dirty="0" smtClean="0">
                <a:solidFill>
                  <a:schemeClr val="tx1"/>
                </a:solidFill>
              </a:rPr>
              <a:t>Fetkovich’s Method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346719"/>
            <a:ext cx="6724134" cy="2148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31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202" y="-66907"/>
            <a:ext cx="6591300" cy="48863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11971"/>
          <a:stretch/>
        </p:blipFill>
        <p:spPr>
          <a:xfrm>
            <a:off x="2641824" y="4821390"/>
            <a:ext cx="4295775" cy="16182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90732" y="4103649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m is the viscosity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48976" y="1662577"/>
            <a:ext cx="2118732" cy="7136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2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957" y="248516"/>
            <a:ext cx="6634559" cy="48266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5036" y="5075117"/>
            <a:ext cx="2076964" cy="123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45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723" y="355703"/>
            <a:ext cx="5514975" cy="18002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609" y="2425906"/>
            <a:ext cx="7896225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55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829" y="133721"/>
            <a:ext cx="8105775" cy="26479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379" y="2781671"/>
            <a:ext cx="8277225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87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790" y="145341"/>
            <a:ext cx="6555439" cy="5690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678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4590" y="408140"/>
            <a:ext cx="7077075" cy="45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776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759" y="360114"/>
            <a:ext cx="7905750" cy="58293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690652" y="1938969"/>
            <a:ext cx="1619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(         -</a:t>
            </a:r>
            <a:r>
              <a:rPr lang="da-DK" dirty="0" smtClean="0">
                <a:solidFill>
                  <a:srgbClr val="FF0000"/>
                </a:solidFill>
              </a:rPr>
              <a:t>0.75)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40636" y="1046601"/>
            <a:ext cx="3404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FF0000"/>
                </a:solidFill>
              </a:rPr>
              <a:t>Be careful there is a mistake to calculate J in the book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1858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5155</TotalTime>
  <Words>62</Words>
  <Application>Microsoft Office PowerPoint</Application>
  <PresentationFormat>Widescreen</PresentationFormat>
  <Paragraphs>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Facet</vt:lpstr>
      <vt:lpstr>Lecture-4 aquifer influx models</vt:lpstr>
      <vt:lpstr>Fetkovich’s 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See you next time inshallah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Reservoir Engineering</dc:title>
  <dc:creator>ahmed pc</dc:creator>
  <cp:lastModifiedBy>ahmed pc</cp:lastModifiedBy>
  <cp:revision>266</cp:revision>
  <dcterms:created xsi:type="dcterms:W3CDTF">2017-02-06T11:10:14Z</dcterms:created>
  <dcterms:modified xsi:type="dcterms:W3CDTF">2018-03-18T07:19:12Z</dcterms:modified>
</cp:coreProperties>
</file>